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437" r:id="rId3"/>
    <p:sldId id="472" r:id="rId4"/>
    <p:sldId id="473" r:id="rId5"/>
    <p:sldId id="474" r:id="rId6"/>
    <p:sldId id="475" r:id="rId7"/>
    <p:sldId id="476" r:id="rId8"/>
    <p:sldId id="477" r:id="rId9"/>
    <p:sldId id="478" r:id="rId10"/>
    <p:sldId id="479" r:id="rId11"/>
    <p:sldId id="480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437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67318" autoAdjust="0"/>
  </p:normalViewPr>
  <p:slideViewPr>
    <p:cSldViewPr>
      <p:cViewPr>
        <p:scale>
          <a:sx n="100" d="100"/>
          <a:sy n="100" d="100"/>
        </p:scale>
        <p:origin x="516" y="-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26-Nov-23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246B-8D68-4203-9564-CACB3B86F80F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9F9-5EEE-4B58-B566-DF0E9F5BBF08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B6C-3F42-4923-8DBE-46FCDB15FDD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39C-9FDF-48B0-A839-CEA2A9916E7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8255-1086-42E1-B8C2-E12713EB435A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2EB7-FADA-460E-A7E7-D086FAFBC63B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D85-32B6-41AC-B4D8-74243A640E3D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1E4-5C8A-4254-BDFB-E08904317180}" type="datetime1">
              <a:rPr lang="en-US" smtClean="0"/>
              <a:t>26-Nov-23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F03D-5B5C-4B35-9FA6-018A959079B3}" type="datetime1">
              <a:rPr lang="en-US" smtClean="0"/>
              <a:t>26-Nov-23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446C-78A1-4EB2-8D88-CDA95B91E019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3D0C-B8DE-4D73-BE3C-95E3A4A17A8F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9B75-D8FD-4ACD-B0DD-9FE4A3F878D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DR SNSRCAS, CBE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Human Centered Design Thinking </a:t>
            </a:r>
            <a:r>
              <a:rPr lang="en-US" b="1" dirty="0" smtClean="0"/>
              <a:t>Fundamentals</a:t>
            </a:r>
            <a:br>
              <a:rPr lang="en-US" b="1" dirty="0" smtClean="0"/>
            </a:br>
            <a:r>
              <a:rPr lang="en-US" b="1" dirty="0" smtClean="0"/>
              <a:t>21PCA204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 MCA  ODD SEM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UNIT </a:t>
            </a:r>
            <a:r>
              <a:rPr lang="en-US" b="1" dirty="0" smtClean="0">
                <a:solidFill>
                  <a:srgbClr val="C00000"/>
                </a:solidFill>
              </a:rPr>
              <a:t>V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dirty="0"/>
              <a:t>Create a Product Launch Plan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00B3-77C8-4ADC-8A81-51596630359A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Create a Product Launch Plan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3. CREATE A LAUNCH CHECKLIST</a:t>
            </a:r>
          </a:p>
          <a:p>
            <a:r>
              <a:rPr lang="en-US" dirty="0"/>
              <a:t>Make sure your product launch plan includes a section naming the DRI — directly</a:t>
            </a:r>
          </a:p>
          <a:p>
            <a:r>
              <a:rPr lang="en-US" dirty="0"/>
              <a:t>responsible individual. Demand Metric has a user-friendly launch checklist that also</a:t>
            </a:r>
          </a:p>
          <a:p>
            <a:r>
              <a:rPr lang="en-US" dirty="0"/>
              <a:t>automatically populates a Gantt chart to keep everyone on track</a:t>
            </a:r>
            <a:r>
              <a:rPr lang="en-US" dirty="0" smtClean="0"/>
              <a:t>.</a:t>
            </a:r>
          </a:p>
          <a:p>
            <a:r>
              <a:rPr lang="en-US" dirty="0"/>
              <a:t>According to Chris </a:t>
            </a:r>
            <a:r>
              <a:rPr lang="en-US" dirty="0" err="1"/>
              <a:t>Guillebeau</a:t>
            </a:r>
            <a:r>
              <a:rPr lang="en-US" dirty="0"/>
              <a:t>, New York Times bestselling author of ”The</a:t>
            </a:r>
          </a:p>
          <a:p>
            <a:r>
              <a:rPr lang="en-US" dirty="0"/>
              <a:t>$100 Startup”, a checklist helps make sure nothing slips through the cracks. As</a:t>
            </a:r>
          </a:p>
          <a:p>
            <a:r>
              <a:rPr lang="en-US" dirty="0"/>
              <a:t>you approach launch, he advises signing up for all marketing and sales email</a:t>
            </a:r>
          </a:p>
          <a:p>
            <a:r>
              <a:rPr lang="en-US" dirty="0"/>
              <a:t>notifications and buying the product multiple times to ensure smoothness. We’ve</a:t>
            </a:r>
          </a:p>
          <a:p>
            <a:r>
              <a:rPr lang="en-US" dirty="0"/>
              <a:t>adapted his checklist below as a set of guidelines rather than an exhaustive list:</a:t>
            </a:r>
          </a:p>
          <a:p>
            <a:r>
              <a:rPr lang="en-US" dirty="0"/>
              <a:t>• Big Picture — Has our sales team implemented incentives and rewards for</a:t>
            </a:r>
          </a:p>
          <a:p>
            <a:r>
              <a:rPr lang="en-US" dirty="0"/>
              <a:t>early buyers? Has marketing ensured launch messaging is consistent across all</a:t>
            </a:r>
          </a:p>
          <a:p>
            <a:r>
              <a:rPr lang="en-US" dirty="0"/>
              <a:t>channels?</a:t>
            </a:r>
          </a:p>
          <a:p>
            <a:r>
              <a:rPr lang="en-US" dirty="0"/>
              <a:t>• Next Steps — Has QA tested every step of the order process for edge cases?</a:t>
            </a:r>
          </a:p>
          <a:p>
            <a:r>
              <a:rPr lang="en-US" dirty="0"/>
              <a:t>Has marketing ensured all custom ads and graphics are ready for channel</a:t>
            </a:r>
          </a:p>
          <a:p>
            <a:r>
              <a:rPr lang="en-US" dirty="0"/>
              <a:t>partners?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2092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Create a Product Launch Plan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Launch Day — Has marketing scheduled a strong launch message to all our</a:t>
            </a:r>
          </a:p>
          <a:p>
            <a:r>
              <a:rPr lang="en-US" dirty="0"/>
              <a:t>lists? Has the product team checked that FAQs on the website reflect the latest</a:t>
            </a:r>
          </a:p>
          <a:p>
            <a:r>
              <a:rPr lang="en-US" dirty="0"/>
              <a:t>build</a:t>
            </a:r>
            <a:r>
              <a:rPr lang="en-US" dirty="0" smtClean="0"/>
              <a:t>?</a:t>
            </a:r>
          </a:p>
          <a:p>
            <a:r>
              <a:rPr lang="en-US" dirty="0"/>
              <a:t>Janine </a:t>
            </a:r>
            <a:r>
              <a:rPr lang="en-US" dirty="0" err="1"/>
              <a:t>Popick</a:t>
            </a:r>
            <a:r>
              <a:rPr lang="en-US" dirty="0"/>
              <a:t>, Founder of VerticalResponse, ensures her company’s launch</a:t>
            </a:r>
          </a:p>
          <a:p>
            <a:r>
              <a:rPr lang="en-US" dirty="0"/>
              <a:t>checklist covers all department responsibilities down to the day. One of the most</a:t>
            </a:r>
          </a:p>
          <a:p>
            <a:r>
              <a:rPr lang="en-US" dirty="0"/>
              <a:t>important checks, she advises, is making sure you launch on the right day. If you</a:t>
            </a:r>
          </a:p>
          <a:p>
            <a:r>
              <a:rPr lang="en-US" dirty="0"/>
              <a:t>want to play it safe, you could do a soft launch near the end of the week and not</a:t>
            </a:r>
          </a:p>
          <a:p>
            <a:r>
              <a:rPr lang="en-US" dirty="0"/>
              <a:t>announce until Monday (allowing yourself the weekend to resolve issues). If you</a:t>
            </a:r>
          </a:p>
          <a:p>
            <a:r>
              <a:rPr lang="en-US" dirty="0"/>
              <a:t>want to make a big splash, consider going live with everything on a Monday or</a:t>
            </a:r>
          </a:p>
          <a:p>
            <a:r>
              <a:rPr lang="en-US" dirty="0"/>
              <a:t>Tuesday. Once you finish your product checklist, you’ll have clearer visibility to</a:t>
            </a:r>
          </a:p>
          <a:p>
            <a:r>
              <a:rPr lang="en-US" dirty="0"/>
              <a:t>keeping your Go-To-Market strategy on track.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15513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472-122B-4BD8-856E-FB674B8BAEC4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Create a Product Launch Plan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According to Julie Hall and Joan Schneider, both Partners at Schneider Public</a:t>
            </a:r>
          </a:p>
          <a:p>
            <a:r>
              <a:rPr lang="en-US" dirty="0"/>
              <a:t>Relations, a lack of communication and planning can be linked to the top reasons</a:t>
            </a:r>
          </a:p>
          <a:p>
            <a:r>
              <a:rPr lang="en-US" dirty="0"/>
              <a:t>products fail. Specific reasons included poor timing, lack of planning for </a:t>
            </a:r>
            <a:r>
              <a:rPr lang="en-US" dirty="0" err="1"/>
              <a:t>postlaunch</a:t>
            </a:r>
            <a:r>
              <a:rPr lang="en-US" dirty="0"/>
              <a:t>,</a:t>
            </a:r>
          </a:p>
          <a:p>
            <a:r>
              <a:rPr lang="en-US" dirty="0"/>
              <a:t>and confusing product messaging. Luckily, a carefully created product</a:t>
            </a:r>
          </a:p>
          <a:p>
            <a:r>
              <a:rPr lang="en-US" dirty="0"/>
              <a:t>launch plan can help address all of these issues by aligning departments with both</a:t>
            </a:r>
          </a:p>
          <a:p>
            <a:r>
              <a:rPr lang="en-US" dirty="0"/>
              <a:t>strategy and execution. For a lean launch plan with helpful pointers, check out</a:t>
            </a:r>
          </a:p>
          <a:p>
            <a:r>
              <a:rPr lang="en-US" dirty="0"/>
              <a:t>Demand Metric’s product launch plan. For more detail, Growth Technical Marketing</a:t>
            </a:r>
          </a:p>
          <a:p>
            <a:r>
              <a:rPr lang="en-US" dirty="0"/>
              <a:t>has a launch plan that walks you through every step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Serial entrepreneur and Forbes author, Matt Clark reiterates that every</a:t>
            </a:r>
          </a:p>
          <a:p>
            <a:r>
              <a:rPr lang="en-US" dirty="0"/>
              <a:t>successful product launch starts with a launch plan and calendar. To stay realistic,</a:t>
            </a:r>
          </a:p>
          <a:p>
            <a:r>
              <a:rPr lang="en-US" dirty="0"/>
              <a:t>Clark recommends that your product plan can work backwards from the launch date</a:t>
            </a:r>
          </a:p>
          <a:p>
            <a:r>
              <a:rPr lang="en-US" dirty="0"/>
              <a:t>to detail every step along the way. This detailed document can also be interpreted</a:t>
            </a:r>
          </a:p>
          <a:p>
            <a:r>
              <a:rPr lang="en-US" dirty="0"/>
              <a:t>as a Go-To-Market strategy, which is the overall battle plan for your product.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9207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Create a Product Launch Plan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According to Michael J. </a:t>
            </a:r>
            <a:r>
              <a:rPr lang="en-US" dirty="0" err="1"/>
              <a:t>Skok</a:t>
            </a:r>
            <a:r>
              <a:rPr lang="en-US" dirty="0"/>
              <a:t>, serial entrepreneur &amp; Startup Secrets instructor</a:t>
            </a:r>
          </a:p>
          <a:p>
            <a:r>
              <a:rPr lang="en-US" dirty="0"/>
              <a:t>at Harvard University, it’s important that your Go-To-Market strategy thinks about</a:t>
            </a:r>
          </a:p>
          <a:p>
            <a:r>
              <a:rPr lang="en-US" dirty="0"/>
              <a:t>all marketing channels with a focus on customer segmentation. Identify all buyer</a:t>
            </a:r>
          </a:p>
          <a:p>
            <a:r>
              <a:rPr lang="en-US" dirty="0"/>
              <a:t>personas and understand who will play (Actors) what part in what stage (Scene)</a:t>
            </a:r>
          </a:p>
          <a:p>
            <a:r>
              <a:rPr lang="en-US" dirty="0"/>
              <a:t>of the sales cycle. Therefore, your product launch document should explain your</a:t>
            </a:r>
          </a:p>
          <a:p>
            <a:r>
              <a:rPr lang="en-US" dirty="0"/>
              <a:t>launch goals, identify the most valuable segments, and lay out a plan of execution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1396" y="2924676"/>
            <a:ext cx="4141207" cy="31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88903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Create a Product Launch Plan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1. DEFINE YOUR LAUNCH GOALS</a:t>
            </a:r>
          </a:p>
          <a:p>
            <a:r>
              <a:rPr lang="en-US" dirty="0"/>
              <a:t>For any new product launch, the goals must be clear and have a deadline. Dave</a:t>
            </a:r>
          </a:p>
          <a:p>
            <a:r>
              <a:rPr lang="en-US" dirty="0"/>
              <a:t>Daniels, founder of product consulting firm Launch Clinic, recommends that setting</a:t>
            </a:r>
          </a:p>
          <a:p>
            <a:r>
              <a:rPr lang="en-US" dirty="0"/>
              <a:t>the simplest goals produces the best results. According to Dave, you need the</a:t>
            </a:r>
          </a:p>
          <a:p>
            <a:r>
              <a:rPr lang="en-US" dirty="0"/>
              <a:t>clearest picture of success since your goals frame the purpose of your product. Let’s</a:t>
            </a:r>
          </a:p>
          <a:p>
            <a:r>
              <a:rPr lang="en-US" dirty="0"/>
              <a:t>take a look at how to apply this minimalistic approach:</a:t>
            </a:r>
          </a:p>
          <a:p>
            <a:r>
              <a:rPr lang="en-US" dirty="0"/>
              <a:t>• Sales Goals — These are probably the easiest to define since you already have</a:t>
            </a:r>
          </a:p>
          <a:p>
            <a:r>
              <a:rPr lang="en-US" dirty="0"/>
              <a:t>sales expectations. Example: We will sell 8,250 units within 90 days of launch</a:t>
            </a:r>
            <a:r>
              <a:rPr lang="en-US" dirty="0" smtClean="0"/>
              <a:t>.</a:t>
            </a:r>
          </a:p>
          <a:p>
            <a:r>
              <a:rPr lang="en-US" dirty="0"/>
              <a:t>Prospect Goals — Defining the number of prospects is especially helpful if you</a:t>
            </a:r>
          </a:p>
          <a:p>
            <a:r>
              <a:rPr lang="en-US" dirty="0"/>
              <a:t>have a long sales cycle. Example: We will find 9,000 prospects within the 90</a:t>
            </a:r>
          </a:p>
          <a:p>
            <a:r>
              <a:rPr lang="en-US" dirty="0"/>
              <a:t>days of launch.</a:t>
            </a:r>
          </a:p>
          <a:p>
            <a:r>
              <a:rPr lang="en-US" dirty="0"/>
              <a:t>• Product Awareness Goals — This measures how much people care about your</a:t>
            </a:r>
          </a:p>
          <a:p>
            <a:r>
              <a:rPr lang="en-US" dirty="0"/>
              <a:t>product. Example: We expect 12000 site visits and 15 news sites to pick up our</a:t>
            </a:r>
          </a:p>
          <a:p>
            <a:r>
              <a:rPr lang="en-US" dirty="0"/>
              <a:t>press release within 90 days of launch.</a:t>
            </a:r>
          </a:p>
          <a:p>
            <a:r>
              <a:rPr lang="en-US" dirty="0"/>
              <a:t>• Customer Upsell Goals — Companies with existing products can use this to</a:t>
            </a:r>
          </a:p>
          <a:p>
            <a:r>
              <a:rPr lang="en-US" dirty="0"/>
              <a:t>gauge relevance of new products to existing customers. Example: 15 customers</a:t>
            </a:r>
          </a:p>
          <a:p>
            <a:r>
              <a:rPr lang="en-US" dirty="0"/>
              <a:t>will upgrade within first 90 days of launch.</a:t>
            </a:r>
          </a:p>
          <a:p>
            <a:r>
              <a:rPr lang="en-US" dirty="0" smtClean="0"/>
              <a:t>•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2328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Create a Product Launch Plan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Product Defect Goals — Communicate clearly with development and QA so</a:t>
            </a:r>
          </a:p>
          <a:p>
            <a:r>
              <a:rPr lang="en-US" dirty="0"/>
              <a:t>customer satisfaction (and therefore revenue) isn’t damaged. Example: Address</a:t>
            </a:r>
          </a:p>
          <a:p>
            <a:r>
              <a:rPr lang="en-US" dirty="0"/>
              <a:t>high-priority bugs in 24 hours during first 90 days of launch</a:t>
            </a:r>
            <a:r>
              <a:rPr lang="en-US" dirty="0" smtClean="0"/>
              <a:t>.</a:t>
            </a:r>
          </a:p>
          <a:p>
            <a:endParaRPr lang="en-US" sz="2000" dirty="0"/>
          </a:p>
          <a:p>
            <a:r>
              <a:rPr lang="en-US" dirty="0"/>
              <a:t>While sales and QA goals are clear-cut, marketing goals can be more qualitative.</a:t>
            </a:r>
          </a:p>
          <a:p>
            <a:r>
              <a:rPr lang="en-US" dirty="0"/>
              <a:t>Make sure you work closely with marketing to define prospects so the sales team</a:t>
            </a:r>
          </a:p>
          <a:p>
            <a:r>
              <a:rPr lang="en-US" dirty="0"/>
              <a:t>gets better quality leads.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1859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Create a Product Launch Plan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2. DEFINE YOUR MINIMUM VIABLE SEGMENT</a:t>
            </a:r>
          </a:p>
          <a:p>
            <a:r>
              <a:rPr lang="en-US" dirty="0"/>
              <a:t>To best achieve your launch goals, focus your launch messaging on the MVS</a:t>
            </a:r>
          </a:p>
          <a:p>
            <a:r>
              <a:rPr lang="en-US" dirty="0"/>
              <a:t>(minimum viable segment) who have the same problems you seek to solve. The</a:t>
            </a:r>
          </a:p>
          <a:p>
            <a:r>
              <a:rPr lang="en-US" dirty="0"/>
              <a:t>”minimum” refers to a niche small enough for you to completely dominate while</a:t>
            </a:r>
          </a:p>
          <a:p>
            <a:r>
              <a:rPr lang="en-US" dirty="0"/>
              <a:t>the ”viable” denotes that they want a product you can deliver</a:t>
            </a:r>
            <a:r>
              <a:rPr lang="en-US" dirty="0" smtClean="0"/>
              <a:t>.</a:t>
            </a:r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2724" y="2951947"/>
            <a:ext cx="3658552" cy="275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03939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Create a Product Launch Plan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At </a:t>
            </a:r>
            <a:r>
              <a:rPr lang="en-US" dirty="0" err="1"/>
              <a:t>UXPin</a:t>
            </a:r>
            <a:r>
              <a:rPr lang="en-US" dirty="0"/>
              <a:t>, our MVS is comprised of UX professionals who want to convert from paper</a:t>
            </a:r>
          </a:p>
          <a:p>
            <a:r>
              <a:rPr lang="en-US" dirty="0"/>
              <a:t>sketching to HTML prototypes. Since UX and design professionals spend a lot of time</a:t>
            </a:r>
          </a:p>
          <a:p>
            <a:r>
              <a:rPr lang="en-US" dirty="0"/>
              <a:t>online, we launched our app in December 2011 exclusively on TechCrunch. Our product</a:t>
            </a:r>
          </a:p>
          <a:p>
            <a:r>
              <a:rPr lang="en-US" dirty="0"/>
              <a:t>took off and we even received investment offers a few hours after the article went live.</a:t>
            </a:r>
          </a:p>
          <a:p>
            <a:r>
              <a:rPr lang="en-US" dirty="0"/>
              <a:t>As you can see above, the right MVS will give your new product the best chance at</a:t>
            </a:r>
          </a:p>
          <a:p>
            <a:r>
              <a:rPr lang="en-US" dirty="0"/>
              <a:t>being adopted by the right people. Usually, members of the MVS are tightly knit and</a:t>
            </a:r>
          </a:p>
          <a:p>
            <a:r>
              <a:rPr lang="en-US" dirty="0"/>
              <a:t>communicate via community forums or online groups. Therefore, this also sets up</a:t>
            </a:r>
          </a:p>
          <a:p>
            <a:r>
              <a:rPr lang="en-US" dirty="0"/>
              <a:t>your product for a viral loop due to the ease of referral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Once you’ve found your MVS, you need to figure out the right messaging. According</a:t>
            </a:r>
          </a:p>
          <a:p>
            <a:r>
              <a:rPr lang="en-US" dirty="0"/>
              <a:t>to </a:t>
            </a:r>
            <a:r>
              <a:rPr lang="en-US" dirty="0" err="1"/>
              <a:t>KISSMetrics</a:t>
            </a:r>
            <a:r>
              <a:rPr lang="en-US" dirty="0"/>
              <a:t>, it’s important to attach your launch messaging to a bigger story.</a:t>
            </a:r>
          </a:p>
          <a:p>
            <a:r>
              <a:rPr lang="en-US" dirty="0"/>
              <a:t>For example, Google doesn’t just release updates — it’s changing the way the world</a:t>
            </a:r>
          </a:p>
          <a:p>
            <a:r>
              <a:rPr lang="en-US" dirty="0"/>
              <a:t>finds information. Don’t just release features, make sure you communicate how</a:t>
            </a:r>
          </a:p>
          <a:p>
            <a:r>
              <a:rPr lang="en-US" dirty="0"/>
              <a:t>you’re changing the customer’s life. It’s no use, after all, to plan marketing tactics</a:t>
            </a:r>
          </a:p>
          <a:p>
            <a:r>
              <a:rPr lang="en-US" dirty="0"/>
              <a:t>when people don’t even care about you.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00571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Create a Product Launch Plan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Payment device startup, Coin, is the poster child for targeting an MVS with the</a:t>
            </a:r>
          </a:p>
          <a:p>
            <a:r>
              <a:rPr lang="en-US" dirty="0"/>
              <a:t>right messaging to achieve rapid growth. Matt </a:t>
            </a:r>
            <a:r>
              <a:rPr lang="en-US" dirty="0" err="1"/>
              <a:t>Wolfrom</a:t>
            </a:r>
            <a:r>
              <a:rPr lang="en-US" dirty="0"/>
              <a:t>, VP of Communications</a:t>
            </a:r>
          </a:p>
          <a:p>
            <a:r>
              <a:rPr lang="en-US" dirty="0"/>
              <a:t>at </a:t>
            </a:r>
            <a:r>
              <a:rPr lang="en-US" dirty="0" err="1"/>
              <a:t>ShareThis</a:t>
            </a:r>
            <a:r>
              <a:rPr lang="en-US" dirty="0"/>
              <a:t>, explains that Coin was able to go lean on marketing because they</a:t>
            </a:r>
          </a:p>
          <a:p>
            <a:r>
              <a:rPr lang="en-US" dirty="0"/>
              <a:t>achieved superior product/market fit. They developed crisp messaging to go after a</a:t>
            </a:r>
          </a:p>
          <a:p>
            <a:r>
              <a:rPr lang="en-US" dirty="0"/>
              <a:t>segment ignored by big payment processors — millennials tired of carrying multiple</a:t>
            </a:r>
          </a:p>
          <a:p>
            <a:r>
              <a:rPr lang="en-US" dirty="0"/>
              <a:t>credit cards — and targeted them online where they spend the most time</a:t>
            </a:r>
            <a:r>
              <a:rPr lang="en-US" dirty="0" smtClean="0"/>
              <a:t>.</a:t>
            </a:r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3107" y="2992211"/>
            <a:ext cx="6108187" cy="330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62514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Create a Product Launch Plan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results? Their device’s November 2013 debut on crowdfunding site Kickstarter</a:t>
            </a:r>
          </a:p>
          <a:p>
            <a:r>
              <a:rPr lang="en-US" dirty="0"/>
              <a:t>earned $50,000 in 47 minutes. Within a month, they earned 10,000 Facebook</a:t>
            </a:r>
          </a:p>
          <a:p>
            <a:r>
              <a:rPr lang="en-US" dirty="0"/>
              <a:t>mentions and 6.8M </a:t>
            </a:r>
            <a:r>
              <a:rPr lang="en-US" dirty="0" err="1"/>
              <a:t>Youtube</a:t>
            </a:r>
            <a:r>
              <a:rPr lang="en-US" dirty="0"/>
              <a:t> views. And, to top it off, they also landed on the first</a:t>
            </a:r>
          </a:p>
          <a:p>
            <a:r>
              <a:rPr lang="en-US" dirty="0"/>
              <a:t>page of Google for the keyword ”coin</a:t>
            </a:r>
            <a:r>
              <a:rPr lang="en-US" dirty="0" smtClean="0"/>
              <a:t>.” </a:t>
            </a:r>
          </a:p>
          <a:p>
            <a:endParaRPr lang="en-US" dirty="0" smtClean="0"/>
          </a:p>
          <a:p>
            <a:r>
              <a:rPr lang="en-US" dirty="0"/>
              <a:t>The tactics don’t need to be complex or expensive if your strategy is highly focused.</a:t>
            </a:r>
          </a:p>
          <a:p>
            <a:r>
              <a:rPr lang="en-US" dirty="0"/>
              <a:t>Apply the same elegant thinking towards your overall Go-To-Market strategy and</a:t>
            </a:r>
          </a:p>
          <a:p>
            <a:r>
              <a:rPr lang="en-US" dirty="0"/>
              <a:t>you’ll trim more fat while selling more products to people who will spread the word.</a:t>
            </a:r>
          </a:p>
          <a:p>
            <a:r>
              <a:rPr lang="en-US" dirty="0"/>
              <a:t>For more information on how early-stage products should focus on the MVS, check</a:t>
            </a:r>
          </a:p>
          <a:p>
            <a:r>
              <a:rPr lang="en-US" dirty="0"/>
              <a:t>out the Guide to Minimum Viable Products.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34003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1476</Words>
  <Application>Microsoft Office PowerPoint</Application>
  <PresentationFormat>On-screen Show (4:3)</PresentationFormat>
  <Paragraphs>147</Paragraphs>
  <Slides>12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Algerian</vt:lpstr>
      <vt:lpstr>Arial</vt:lpstr>
      <vt:lpstr>Calibri</vt:lpstr>
      <vt:lpstr>Times New Roman</vt:lpstr>
      <vt:lpstr>Office Theme</vt:lpstr>
      <vt:lpstr>DR SNSRCAS, CBE Human Centered Design Thinking Fundamentals 21PCA204 I MCA  ODD SEM UNIT V Create a Product Launch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DELL 2021</cp:lastModifiedBy>
  <cp:revision>245</cp:revision>
  <dcterms:created xsi:type="dcterms:W3CDTF">2006-08-16T00:00:00Z</dcterms:created>
  <dcterms:modified xsi:type="dcterms:W3CDTF">2023-11-26T09:32:45Z</dcterms:modified>
</cp:coreProperties>
</file>